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807777be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807777be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807777be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807777be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807777be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807777be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807777be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807777be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807777b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807777b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807777be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807777be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807777b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807777b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807777b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807777b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807777be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807777be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807777be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807777be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807777be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807777b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807777be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807777be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03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				Projeto Apóstolos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Antônio Carlos de Noronha Figueiredo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Paulo Eduardo Aguiar Sousa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45" y="46625"/>
            <a:ext cx="81087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6" y="0"/>
            <a:ext cx="81295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4"/>
            <a:ext cx="9143999" cy="412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42" y="0"/>
            <a:ext cx="72375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239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inicial e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235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150" y="1317950"/>
            <a:ext cx="5338000" cy="2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5" y="2986175"/>
            <a:ext cx="4098024" cy="1903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Responsividade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71125"/>
            <a:ext cx="4257950" cy="199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25" y="2979851"/>
            <a:ext cx="4323374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050" y="2979850"/>
            <a:ext cx="4054901" cy="19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"/>
            <a:ext cx="9143999" cy="4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mouseover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25" y="541800"/>
            <a:ext cx="5002773" cy="164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75" y="3559625"/>
            <a:ext cx="5118398" cy="12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926" y="2264351"/>
            <a:ext cx="4199074" cy="12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 flipH="1">
            <a:off x="2338675" y="784725"/>
            <a:ext cx="2913600" cy="29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6837275" y="901275"/>
            <a:ext cx="637200" cy="14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-7"/>
            <a:ext cx="9144001" cy="471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658650" y="1202125"/>
            <a:ext cx="182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Formulário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100" y="1909375"/>
            <a:ext cx="6467798" cy="30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